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0" autoAdjust="0"/>
    <p:restoredTop sz="94676" autoAdjust="0"/>
  </p:normalViewPr>
  <p:slideViewPr>
    <p:cSldViewPr>
      <p:cViewPr varScale="1">
        <p:scale>
          <a:sx n="87" d="100"/>
          <a:sy n="87" d="100"/>
        </p:scale>
        <p:origin x="-1452" y="-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BE82DD-559A-4196-9376-0C1BBDF5E6D7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284D71-0CA0-4D5A-8CBB-F2CA1A94FF54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24708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84D71-0CA0-4D5A-8CBB-F2CA1A94FF54}" type="slidenum">
              <a:rPr lang="uk-UA" smtClean="0"/>
              <a:t>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186025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284D71-0CA0-4D5A-8CBB-F2CA1A94FF54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68714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2426" y="2895600"/>
            <a:ext cx="4572000" cy="1368798"/>
          </a:xfrm>
        </p:spPr>
        <p:txBody>
          <a:bodyPr>
            <a:normAutofit/>
          </a:bodyPr>
          <a:lstStyle>
            <a:lvl1pPr marL="0" indent="0" algn="l">
              <a:buNone/>
              <a:defRPr sz="2000" b="0" i="1" cap="none" spc="12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0" y="4743451"/>
            <a:ext cx="9144000" cy="21145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4714875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52426" y="457200"/>
            <a:ext cx="7680960" cy="2438399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defRPr kumimoji="0" lang="en-US" sz="6000" b="1" i="0" u="none" strike="noStrike" kern="1200" cap="none" spc="0" normalizeH="0" baseline="0" noProof="0" smtClean="0">
                <a:ln>
                  <a:noFill/>
                </a:ln>
                <a:gradFill>
                  <a:gsLst>
                    <a:gs pos="0">
                      <a:schemeClr val="tx1">
                        <a:alpha val="92000"/>
                      </a:schemeClr>
                    </a:gs>
                    <a:gs pos="45000">
                      <a:schemeClr val="tx1">
                        <a:alpha val="51000"/>
                      </a:schemeClr>
                    </a:gs>
                    <a:gs pos="100000">
                      <a:schemeClr val="tx1"/>
                    </a:gs>
                  </a:gsLst>
                  <a:lin ang="3600000" scaled="0"/>
                </a:gra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1463040"/>
            <a:ext cx="7680960" cy="47244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352426" y="4003302"/>
            <a:ext cx="4572000" cy="1178298"/>
          </a:xfrm>
        </p:spPr>
        <p:txBody>
          <a:bodyPr>
            <a:normAutofit/>
          </a:bodyPr>
          <a:lstStyle>
            <a:lvl1pPr marL="0" indent="0" algn="l">
              <a:buNone/>
              <a:defRPr sz="2000" b="0" i="1" cap="none" spc="12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9144000" cy="18288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-4439" y="182880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54366" y="1990078"/>
            <a:ext cx="8439912" cy="1984248"/>
          </a:xfrm>
        </p:spPr>
        <p:txBody>
          <a:bodyPr>
            <a:noAutofit/>
          </a:bodyPr>
          <a:lstStyle>
            <a:lvl1pPr>
              <a:defRPr kumimoji="0" lang="en-US" sz="6000" b="1" i="0" u="none" strike="noStrike" kern="1200" cap="none" spc="0" normalizeH="0" baseline="0" noProof="0" dirty="0" smtClean="0">
                <a:ln>
                  <a:noFill/>
                </a:ln>
                <a:gradFill>
                  <a:gsLst>
                    <a:gs pos="0">
                      <a:schemeClr val="tx1">
                        <a:alpha val="92000"/>
                      </a:schemeClr>
                    </a:gs>
                    <a:gs pos="45000">
                      <a:schemeClr val="tx1">
                        <a:alpha val="51000"/>
                      </a:schemeClr>
                    </a:gs>
                    <a:gs pos="100000">
                      <a:schemeClr val="tx1"/>
                    </a:gs>
                  </a:gsLst>
                  <a:lin ang="3600000" scaled="0"/>
                </a:gra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11"/>
          <p:cNvSpPr>
            <a:spLocks noGrp="1"/>
          </p:cNvSpPr>
          <p:nvPr>
            <p:ph sz="quarter" idx="14"/>
          </p:nvPr>
        </p:nvSpPr>
        <p:spPr>
          <a:xfrm>
            <a:off x="4901184" y="1463040"/>
            <a:ext cx="3886200" cy="428853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8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1463040"/>
            <a:ext cx="3886200" cy="428853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7" name="Title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  <p:sp>
        <p:nvSpPr>
          <p:cNvPr id="26" name="Footer Placeholder 2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uk-U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426" y="1463040"/>
            <a:ext cx="3886200" cy="509587"/>
          </a:xfrm>
        </p:spPr>
        <p:txBody>
          <a:bodyPr>
            <a:normAutofit/>
          </a:bodyPr>
          <a:lstStyle>
            <a:lvl1pPr marL="0" indent="0">
              <a:buNone/>
              <a:defRPr sz="2000" b="0" i="1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5"/>
          </p:nvPr>
        </p:nvSpPr>
        <p:spPr>
          <a:xfrm>
            <a:off x="4900613" y="1463040"/>
            <a:ext cx="3886200" cy="509587"/>
          </a:xfrm>
        </p:spPr>
        <p:txBody>
          <a:bodyPr>
            <a:normAutofit/>
          </a:bodyPr>
          <a:lstStyle>
            <a:lvl1pPr marL="0" indent="0">
              <a:buNone/>
              <a:defRPr sz="2000" b="0" i="1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14"/>
          </p:nvPr>
        </p:nvSpPr>
        <p:spPr>
          <a:xfrm>
            <a:off x="4900613" y="2011680"/>
            <a:ext cx="3886200" cy="373684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28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2011680"/>
            <a:ext cx="3886200" cy="373684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uk-U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uk-U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0" y="5734050"/>
            <a:ext cx="9144000" cy="11239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0" y="569595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2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426" y="1463040"/>
            <a:ext cx="3381375" cy="39671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 b="0" i="1" spc="0" baseline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Content Placeholder 11"/>
          <p:cNvSpPr>
            <a:spLocks noGrp="1"/>
          </p:cNvSpPr>
          <p:nvPr>
            <p:ph sz="quarter" idx="14"/>
          </p:nvPr>
        </p:nvSpPr>
        <p:spPr>
          <a:xfrm>
            <a:off x="4105275" y="1463040"/>
            <a:ext cx="4681538" cy="396849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uk-U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29224" y="0"/>
            <a:ext cx="3914775" cy="5657850"/>
          </a:xfrm>
        </p:spPr>
        <p:txBody>
          <a:bodyPr anchor="ctr" anchorCtr="0"/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352426" y="1600199"/>
            <a:ext cx="4572000" cy="359323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600" i="1">
                <a:solidFill>
                  <a:schemeClr val="tx1"/>
                </a:solidFill>
              </a:defRPr>
            </a:lvl1pPr>
            <a:lvl2pPr marL="171450" indent="1588">
              <a:buNone/>
              <a:defRPr>
                <a:solidFill>
                  <a:schemeClr val="bg2"/>
                </a:solidFill>
              </a:defRPr>
            </a:lvl2pPr>
            <a:lvl3pPr marL="344488" indent="6350">
              <a:buNone/>
              <a:defRPr>
                <a:solidFill>
                  <a:schemeClr val="bg2"/>
                </a:solidFill>
              </a:defRPr>
            </a:lvl3pPr>
            <a:lvl4pPr marL="515938" indent="3175">
              <a:buNone/>
              <a:defRPr>
                <a:solidFill>
                  <a:schemeClr val="bg2"/>
                </a:solidFill>
              </a:defRPr>
            </a:lvl4pPr>
            <a:lvl5pPr marL="688975" indent="-1588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5734050"/>
            <a:ext cx="9144000" cy="11239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569595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352425" y="275208"/>
            <a:ext cx="4572000" cy="1324992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uk-U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426" y="228600"/>
            <a:ext cx="768096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426" y="1463040"/>
            <a:ext cx="768096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426" y="6543676"/>
            <a:ext cx="1466850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fld id="{CC9E93A7-4EB7-43D8-87FC-5AF26CA6A250}" type="datetimeFigureOut">
              <a:rPr lang="uk-UA" smtClean="0"/>
              <a:t>12.12.2018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09749" y="6543676"/>
            <a:ext cx="4086225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="1" i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6700" y="6543676"/>
            <a:ext cx="876300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fld id="{345F75C8-E9C5-4607-BAF5-F7F224F86CBC}" type="slidenum">
              <a:rPr lang="uk-UA" smtClean="0"/>
              <a:t>‹#›</a:t>
            </a:fld>
            <a:endParaRPr lang="uk-UA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spcBef>
          <a:spcPts val="400"/>
        </a:spcBef>
        <a:buNone/>
        <a:defRPr sz="4000" b="0" kern="1200" cap="none" spc="0" baseline="0">
          <a:solidFill>
            <a:schemeClr val="tx1"/>
          </a:solidFill>
          <a:latin typeface="+mj-lt"/>
          <a:ea typeface="+mj-ea"/>
          <a:cs typeface="Tunga" pitchFamily="2"/>
        </a:defRPr>
      </a:lvl1pPr>
    </p:titleStyle>
    <p:bodyStyle>
      <a:lvl1pPr marL="0" indent="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Arial" pitchFamily="34" charset="0"/>
        <a:buNone/>
        <a:defRPr sz="1800" b="0" i="0" kern="1200" cap="none" spc="30" baseline="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171450" indent="-17145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2pPr>
      <a:lvl3pPr marL="344488" indent="-16510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3pPr>
      <a:lvl4pPr marL="517525" indent="-169863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4pPr>
      <a:lvl5pPr marL="688975" indent="-173038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5pPr>
      <a:lvl6pPr marL="8686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24358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40817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Объект 4"/>
          <p:cNvSpPr>
            <a:spLocks noGrp="1"/>
          </p:cNvSpPr>
          <p:nvPr>
            <p:ph sz="quarter" idx="13"/>
          </p:nvPr>
        </p:nvSpPr>
        <p:spPr>
          <a:xfrm>
            <a:off x="3131840" y="1340768"/>
            <a:ext cx="6012160" cy="100811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 smtClean="0"/>
              <a:t>             </a:t>
            </a:r>
            <a:r>
              <a:rPr lang="uk-UA" sz="2400" dirty="0" smtClean="0"/>
              <a:t>Проект для</a:t>
            </a:r>
            <a:r>
              <a:rPr lang="en-US" sz="2400" dirty="0"/>
              <a:t> </a:t>
            </a:r>
            <a:r>
              <a:rPr lang="en-US" sz="2400" dirty="0" smtClean="0"/>
              <a:t>Logos IT Aca</a:t>
            </a:r>
            <a:r>
              <a:rPr lang="en-US" sz="2400" dirty="0" smtClean="0"/>
              <a:t>demy</a:t>
            </a:r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52426" y="228600"/>
            <a:ext cx="8517234" cy="1066800"/>
          </a:xfrm>
        </p:spPr>
        <p:txBody>
          <a:bodyPr>
            <a:normAutofit/>
          </a:bodyPr>
          <a:lstStyle/>
          <a:p>
            <a:pPr algn="ctr"/>
            <a:r>
              <a:rPr lang="en-US" b="1" dirty="0" err="1" smtClean="0"/>
              <a:t>Rea</a:t>
            </a:r>
            <a:r>
              <a:rPr lang="en-US" b="1" dirty="0" err="1" smtClean="0"/>
              <a:t>dbook</a:t>
            </a:r>
            <a:r>
              <a:rPr lang="en-US" b="1" dirty="0" smtClean="0"/>
              <a:t> – </a:t>
            </a:r>
            <a:r>
              <a:rPr lang="ru-RU" b="1" dirty="0" err="1" smtClean="0"/>
              <a:t>електронна</a:t>
            </a:r>
            <a:r>
              <a:rPr lang="ru-RU" b="1" dirty="0" smtClean="0"/>
              <a:t> </a:t>
            </a:r>
            <a:r>
              <a:rPr lang="ru-RU" b="1" dirty="0" err="1" smtClean="0"/>
              <a:t>бібліотека</a:t>
            </a:r>
            <a:endParaRPr lang="uk-UA" b="1" dirty="0"/>
          </a:p>
        </p:txBody>
      </p:sp>
      <p:pic>
        <p:nvPicPr>
          <p:cNvPr id="2050" name="Picture 2" descr="D:\IntelliJ IDEA\Readabook\client\images\anti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584" y="4221088"/>
            <a:ext cx="2857500" cy="18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2339752" y="6488668"/>
            <a:ext cx="47316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/>
              <a:t>(с) 2018 </a:t>
            </a:r>
            <a:r>
              <a:rPr lang="en-US" dirty="0" err="1" smtClean="0"/>
              <a:t>Pavlo</a:t>
            </a:r>
            <a:r>
              <a:rPr lang="en-US" dirty="0" smtClean="0"/>
              <a:t> </a:t>
            </a:r>
            <a:r>
              <a:rPr lang="en-US" dirty="0" err="1" smtClean="0"/>
              <a:t>Yurkiv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241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08112"/>
          </a:xfrm>
        </p:spPr>
        <p:txBody>
          <a:bodyPr/>
          <a:lstStyle/>
          <a:p>
            <a:pPr algn="ctr"/>
            <a:r>
              <a:rPr lang="uk-UA" b="1" dirty="0" smtClean="0"/>
              <a:t>Інтерфейс адміністратора</a:t>
            </a:r>
            <a:endParaRPr lang="uk-UA" b="1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2776"/>
            <a:ext cx="9144000" cy="4537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070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1080120"/>
          </a:xfrm>
        </p:spPr>
        <p:txBody>
          <a:bodyPr/>
          <a:lstStyle/>
          <a:p>
            <a:pPr algn="ctr"/>
            <a:r>
              <a:rPr lang="en-US" b="1" dirty="0" smtClean="0"/>
              <a:t>Spring boot </a:t>
            </a:r>
            <a:r>
              <a:rPr lang="ru-RU" b="1" dirty="0" smtClean="0"/>
              <a:t>сервер</a:t>
            </a:r>
            <a:endParaRPr lang="uk-UA" b="1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1" y="1463081"/>
            <a:ext cx="9134670" cy="4784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880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936104"/>
          </a:xfrm>
        </p:spPr>
        <p:txBody>
          <a:bodyPr/>
          <a:lstStyle/>
          <a:p>
            <a:pPr algn="ctr"/>
            <a:r>
              <a:rPr lang="ru-RU" b="1" dirty="0" smtClean="0"/>
              <a:t>Дерево проекту</a:t>
            </a:r>
            <a:endParaRPr lang="uk-UA" b="1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684" y="1175842"/>
            <a:ext cx="5268632" cy="5682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60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936104"/>
          </a:xfrm>
        </p:spPr>
        <p:txBody>
          <a:bodyPr/>
          <a:lstStyle/>
          <a:p>
            <a:pPr algn="ctr"/>
            <a:r>
              <a:rPr lang="en-US" b="1" dirty="0" smtClean="0"/>
              <a:t>Front-end</a:t>
            </a:r>
            <a:endParaRPr lang="uk-UA" b="1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2776"/>
            <a:ext cx="9144000" cy="47777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0937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936104"/>
          </a:xfrm>
        </p:spPr>
        <p:txBody>
          <a:bodyPr/>
          <a:lstStyle/>
          <a:p>
            <a:pPr algn="ctr"/>
            <a:r>
              <a:rPr lang="ru-RU" b="1" dirty="0" smtClean="0"/>
              <a:t>База </a:t>
            </a:r>
            <a:r>
              <a:rPr lang="ru-RU" b="1" dirty="0" err="1" smtClean="0"/>
              <a:t>даних</a:t>
            </a:r>
            <a:endParaRPr lang="uk-UA" b="1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2776"/>
            <a:ext cx="9144000" cy="4892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5940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683568" y="2348880"/>
            <a:ext cx="7680960" cy="1066800"/>
          </a:xfrm>
        </p:spPr>
        <p:txBody>
          <a:bodyPr/>
          <a:lstStyle/>
          <a:p>
            <a:pPr algn="ctr"/>
            <a:r>
              <a:rPr lang="ru-RU" b="1" dirty="0" err="1" smtClean="0"/>
              <a:t>Дякую</a:t>
            </a:r>
            <a:r>
              <a:rPr lang="ru-RU" b="1" dirty="0" smtClean="0"/>
              <a:t> за </a:t>
            </a:r>
            <a:r>
              <a:rPr lang="ru-RU" b="1" dirty="0" err="1" smtClean="0"/>
              <a:t>увагу</a:t>
            </a:r>
            <a:r>
              <a:rPr lang="ru-RU" b="1" dirty="0" smtClean="0"/>
              <a:t>!</a:t>
            </a:r>
            <a:endParaRPr lang="uk-UA" b="1" dirty="0"/>
          </a:p>
        </p:txBody>
      </p:sp>
      <p:pic>
        <p:nvPicPr>
          <p:cNvPr id="4" name="Picture 2" descr="D:\IntelliJ IDEA\Readabook\client\images\anti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584" y="4221088"/>
            <a:ext cx="2857500" cy="187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2339752" y="6488668"/>
            <a:ext cx="47316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 smtClean="0"/>
              <a:t>(с) 2018 </a:t>
            </a:r>
            <a:r>
              <a:rPr lang="en-US" dirty="0" err="1" smtClean="0"/>
              <a:t>Pavlo</a:t>
            </a:r>
            <a:r>
              <a:rPr lang="en-US" dirty="0" smtClean="0"/>
              <a:t> </a:t>
            </a:r>
            <a:r>
              <a:rPr lang="en-US" dirty="0" err="1" smtClean="0"/>
              <a:t>Yurkiv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152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352426" y="1772816"/>
            <a:ext cx="8396038" cy="4414624"/>
          </a:xfrm>
        </p:spPr>
        <p:txBody>
          <a:bodyPr>
            <a:normAutofit/>
          </a:bodyPr>
          <a:lstStyle/>
          <a:p>
            <a:pPr algn="just"/>
            <a:r>
              <a:rPr lang="en-US" sz="3200" dirty="0" err="1"/>
              <a:t>Readabook</a:t>
            </a:r>
            <a:r>
              <a:rPr lang="en-US" sz="3200" dirty="0"/>
              <a:t> - </a:t>
            </a:r>
            <a:r>
              <a:rPr lang="uk-UA" sz="3200" dirty="0"/>
              <a:t>це бета-версія перспективної електронної бібліотеки, у якій планується зібрати якнайбільше матеріалів для тих, хто любить читати, проте не має місця для громіздких </a:t>
            </a:r>
            <a:r>
              <a:rPr lang="uk-UA" sz="3200" dirty="0" err="1"/>
              <a:t>шкафчиків</a:t>
            </a:r>
            <a:r>
              <a:rPr lang="uk-UA" sz="3200" dirty="0"/>
              <a:t>, доверху наповнених книжками. Художні твори і </a:t>
            </a:r>
            <a:r>
              <a:rPr lang="uk-UA" sz="3200" dirty="0" smtClean="0"/>
              <a:t>навчальні </a:t>
            </a:r>
            <a:r>
              <a:rPr lang="uk-UA" sz="3200" dirty="0"/>
              <a:t>матеріали зібрані лише в одному місці!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2426" y="228600"/>
            <a:ext cx="8468046" cy="1066800"/>
          </a:xfrm>
        </p:spPr>
        <p:txBody>
          <a:bodyPr/>
          <a:lstStyle/>
          <a:p>
            <a:pPr algn="ctr"/>
            <a:r>
              <a:rPr lang="uk-UA" b="1" dirty="0" smtClean="0"/>
              <a:t>Інформація</a:t>
            </a:r>
            <a:endParaRPr lang="uk-UA" b="1" dirty="0"/>
          </a:p>
        </p:txBody>
      </p:sp>
    </p:spTree>
    <p:extLst>
      <p:ext uri="{BB962C8B-B14F-4D97-AF65-F5344CB8AC3E}">
        <p14:creationId xmlns:p14="http://schemas.microsoft.com/office/powerpoint/2010/main" val="18389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457200" y="1412776"/>
            <a:ext cx="8229600" cy="5112568"/>
          </a:xfrm>
        </p:spPr>
        <p:txBody>
          <a:bodyPr>
            <a:no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Spring boot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ORM(Hibernate) + Lombok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Pagination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Security</a:t>
            </a:r>
            <a:r>
              <a:rPr lang="en-US" sz="3200" dirty="0"/>
              <a:t>(</a:t>
            </a:r>
            <a:r>
              <a:rPr lang="en-US" sz="3200" dirty="0" smtClean="0"/>
              <a:t>Bearer token)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Filter/Search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Files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HTML/CSS/JS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3200" dirty="0" smtClean="0"/>
              <a:t>Bootstrap</a:t>
            </a:r>
            <a:endParaRPr lang="uk-UA" sz="3200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52426" y="228600"/>
            <a:ext cx="7680960" cy="824136"/>
          </a:xfrm>
        </p:spPr>
        <p:txBody>
          <a:bodyPr/>
          <a:lstStyle/>
          <a:p>
            <a:r>
              <a:rPr lang="uk-UA" dirty="0" smtClean="0"/>
              <a:t>Використані технології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9001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8945" y="188640"/>
            <a:ext cx="8229600" cy="940966"/>
          </a:xfrm>
        </p:spPr>
        <p:txBody>
          <a:bodyPr/>
          <a:lstStyle/>
          <a:p>
            <a:pPr algn="ctr"/>
            <a:r>
              <a:rPr lang="ru-RU" b="1" dirty="0" err="1" smtClean="0"/>
              <a:t>Ленд</a:t>
            </a:r>
            <a:r>
              <a:rPr lang="uk-UA" b="1" dirty="0" err="1" smtClean="0"/>
              <a:t>інгова</a:t>
            </a:r>
            <a:r>
              <a:rPr lang="uk-UA" b="1" dirty="0" smtClean="0"/>
              <a:t> сторінка</a:t>
            </a:r>
            <a:endParaRPr lang="uk-UA" b="1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9" y="1340768"/>
            <a:ext cx="9131031" cy="448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3326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1392" y="116632"/>
            <a:ext cx="8229600" cy="936104"/>
          </a:xfrm>
        </p:spPr>
        <p:txBody>
          <a:bodyPr/>
          <a:lstStyle/>
          <a:p>
            <a:pPr algn="ctr"/>
            <a:r>
              <a:rPr lang="uk-UA" b="1" dirty="0" smtClean="0"/>
              <a:t>Авторизація</a:t>
            </a:r>
            <a:endParaRPr lang="uk-UA" b="1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2" y="1336134"/>
            <a:ext cx="9144000" cy="4469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0384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8774" y="188640"/>
            <a:ext cx="8229600" cy="778098"/>
          </a:xfrm>
        </p:spPr>
        <p:txBody>
          <a:bodyPr/>
          <a:lstStyle/>
          <a:p>
            <a:pPr algn="ctr"/>
            <a:r>
              <a:rPr lang="uk-UA" b="1" dirty="0" smtClean="0"/>
              <a:t>Реєстрація</a:t>
            </a:r>
            <a:endParaRPr lang="uk-UA" b="1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40768"/>
            <a:ext cx="9167148" cy="4514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539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864096"/>
          </a:xfrm>
        </p:spPr>
        <p:txBody>
          <a:bodyPr/>
          <a:lstStyle/>
          <a:p>
            <a:pPr algn="ctr"/>
            <a:r>
              <a:rPr lang="uk-UA" b="1" dirty="0" smtClean="0"/>
              <a:t>Сторінка для користувача</a:t>
            </a:r>
            <a:endParaRPr lang="uk-UA" b="1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4784"/>
            <a:ext cx="9144000" cy="45315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3577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936104"/>
          </a:xfrm>
        </p:spPr>
        <p:txBody>
          <a:bodyPr/>
          <a:lstStyle/>
          <a:p>
            <a:pPr algn="ctr"/>
            <a:r>
              <a:rPr lang="uk-UA" b="1" dirty="0" smtClean="0"/>
              <a:t>Динамічний пошук</a:t>
            </a:r>
            <a:endParaRPr lang="uk-UA" b="1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4784"/>
            <a:ext cx="9144000" cy="4531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0661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b="1" dirty="0" smtClean="0"/>
              <a:t>Пагінація</a:t>
            </a:r>
            <a:endParaRPr lang="uk-UA" b="1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56792"/>
            <a:ext cx="9144000" cy="4427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3083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ylar">
  <a:themeElements>
    <a:clrScheme name="Mylar">
      <a:dk1>
        <a:srgbClr val="000000"/>
      </a:dk1>
      <a:lt1>
        <a:srgbClr val="FFFFFF"/>
      </a:lt1>
      <a:dk2>
        <a:srgbClr val="656162"/>
      </a:dk2>
      <a:lt2>
        <a:srgbClr val="E0DACC"/>
      </a:lt2>
      <a:accent1>
        <a:srgbClr val="4A5A7A"/>
      </a:accent1>
      <a:accent2>
        <a:srgbClr val="F7BD40"/>
      </a:accent2>
      <a:accent3>
        <a:srgbClr val="975C00"/>
      </a:accent3>
      <a:accent4>
        <a:srgbClr val="754D41"/>
      </a:accent4>
      <a:accent5>
        <a:srgbClr val="838995"/>
      </a:accent5>
      <a:accent6>
        <a:srgbClr val="687B66"/>
      </a:accent6>
      <a:hlink>
        <a:srgbClr val="B5740B"/>
      </a:hlink>
      <a:folHlink>
        <a:srgbClr val="7483A0"/>
      </a:folHlink>
    </a:clrScheme>
    <a:fontScheme name="Mylar">
      <a:majorFont>
        <a:latin typeface="Corbel"/>
        <a:ea typeface=""/>
        <a:cs typeface=""/>
        <a:font script="Jpan" typeface="HGｺﾞｼｯｸM"/>
        <a:font script="Hang" typeface="맑은 고딕"/>
        <a:font script="Hans" typeface="华文楷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华文楷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ylar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dkEdge">
            <a:bevelT w="25400" h="508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tint val="100000"/>
                <a:shade val="30000"/>
                <a:alpha val="100000"/>
                <a:satMod val="255000"/>
                <a:lumMod val="100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lumMod val="80000"/>
              </a:schemeClr>
              <a:schemeClr val="phClr">
                <a:tint val="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TM01790491[[fn=Mylar]]</Template>
  <TotalTime>144</TotalTime>
  <Words>110</Words>
  <Application>Microsoft Office PowerPoint</Application>
  <PresentationFormat>Экран (4:3)</PresentationFormat>
  <Paragraphs>29</Paragraphs>
  <Slides>15</Slides>
  <Notes>2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Mylar</vt:lpstr>
      <vt:lpstr>Readbook – електронна бібліотека</vt:lpstr>
      <vt:lpstr>Інформація</vt:lpstr>
      <vt:lpstr>Використані технології</vt:lpstr>
      <vt:lpstr>Лендінгова сторінка</vt:lpstr>
      <vt:lpstr>Авторизація</vt:lpstr>
      <vt:lpstr>Реєстрація</vt:lpstr>
      <vt:lpstr>Сторінка для користувача</vt:lpstr>
      <vt:lpstr>Динамічний пошук</vt:lpstr>
      <vt:lpstr>Пагінація</vt:lpstr>
      <vt:lpstr>Інтерфейс адміністратора</vt:lpstr>
      <vt:lpstr>Spring boot сервер</vt:lpstr>
      <vt:lpstr>Дерево проекту</vt:lpstr>
      <vt:lpstr>Front-end</vt:lpstr>
      <vt:lpstr>База даних</vt:lpstr>
      <vt:lpstr>Дякую за увагу!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Readbook – електронна бібліотека</dc:title>
  <dc:creator>Pawel</dc:creator>
  <cp:lastModifiedBy>Pawel</cp:lastModifiedBy>
  <cp:revision>11</cp:revision>
  <dcterms:created xsi:type="dcterms:W3CDTF">2018-12-12T14:04:41Z</dcterms:created>
  <dcterms:modified xsi:type="dcterms:W3CDTF">2018-12-12T16:29:28Z</dcterms:modified>
</cp:coreProperties>
</file>

<file path=docProps/thumbnail.jpeg>
</file>